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aleway" panose="020B0604020202020204" charset="0"/>
      <p:regular r:id="rId15"/>
      <p:bold r:id="rId16"/>
      <p:italic r:id="rId17"/>
      <p:boldItalic r:id="rId18"/>
    </p:embeddedFon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Economic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d25d8111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d25d8111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d25d8111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d25d8111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cc7fb51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cc7fb51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a9a4d541c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a9a4d541c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a9a4d541c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a9a4d541c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d25d811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d25d811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d25d811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d25d811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d25d8111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d25d8111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d25d811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d25d811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d25d8111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d25d8111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d25d8111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d25d8111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803675" y="1350175"/>
            <a:ext cx="8028600" cy="3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00">
                <a:latin typeface="Economica"/>
                <a:ea typeface="Economica"/>
                <a:cs typeface="Economica"/>
                <a:sym typeface="Economica"/>
              </a:rPr>
              <a:t>CSE-416</a:t>
            </a:r>
            <a:endParaRPr sz="370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>
                <a:latin typeface="Economica"/>
                <a:ea typeface="Economica"/>
                <a:cs typeface="Economica"/>
                <a:sym typeface="Economica"/>
              </a:rPr>
              <a:t> Computer Graphics Sessional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Prepared By: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Kazi Rafid Raiyan 201814022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M M Rushadul Mannan 201814056</a:t>
            </a:r>
            <a:endParaRPr sz="20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8125" y="603575"/>
            <a:ext cx="768892" cy="7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Economica"/>
                <a:ea typeface="Economica"/>
                <a:cs typeface="Economica"/>
                <a:sym typeface="Economica"/>
              </a:rPr>
              <a:t>List of Imported models:</a:t>
            </a:r>
            <a:endParaRPr sz="304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729450" y="1982400"/>
            <a:ext cx="7688700" cy="24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AutoNum type="arabicPeriod"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Astronaut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675" y="1982400"/>
            <a:ext cx="2326625" cy="30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Economica"/>
                <a:ea typeface="Economica"/>
                <a:cs typeface="Economica"/>
                <a:sym typeface="Economica"/>
              </a:rPr>
              <a:t>Animation:</a:t>
            </a:r>
            <a:endParaRPr sz="304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729450" y="1982400"/>
            <a:ext cx="7688700" cy="24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Play video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 b="1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772300" y="2304150"/>
            <a:ext cx="76887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>
                <a:latin typeface="Economica"/>
                <a:ea typeface="Economica"/>
                <a:cs typeface="Economica"/>
                <a:sym typeface="Economica"/>
              </a:rPr>
              <a:t>THANK YOU</a:t>
            </a:r>
            <a:endParaRPr sz="354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Economica"/>
                <a:ea typeface="Economica"/>
                <a:cs typeface="Economica"/>
                <a:sym typeface="Economica"/>
              </a:rPr>
              <a:t>Project Title:</a:t>
            </a:r>
            <a:endParaRPr sz="304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250275"/>
            <a:ext cx="76887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4000" b="1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Interstellar Galaxy</a:t>
            </a:r>
            <a:endParaRPr sz="4000" b="1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Economica"/>
                <a:ea typeface="Economica"/>
                <a:cs typeface="Economica"/>
                <a:sym typeface="Economica"/>
              </a:rPr>
              <a:t>Overview of the project idea:</a:t>
            </a:r>
            <a:endParaRPr sz="304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982400"/>
            <a:ext cx="3445200" cy="24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There will be 3 galaxy and some meteoroids floating on zero space. There will be a power source and some intergalactic space vehicles will be flying towards the star. An astronaut will be floating in front of the power source and will be waving his hand. </a:t>
            </a:r>
            <a:endParaRPr sz="1800" dirty="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 b="1" dirty="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50" y="1982400"/>
            <a:ext cx="4804992" cy="27028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Economica"/>
                <a:ea typeface="Economica"/>
                <a:cs typeface="Economica"/>
                <a:sym typeface="Economica"/>
              </a:rPr>
              <a:t>Objective of the project:</a:t>
            </a:r>
            <a:endParaRPr sz="304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1982400"/>
            <a:ext cx="7688700" cy="24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conomica"/>
              <a:buChar char="❏"/>
            </a:pPr>
            <a:r>
              <a:rPr lang="en" sz="20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Apply knowledge of Blender software.</a:t>
            </a:r>
            <a:endParaRPr sz="20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conomica"/>
              <a:buChar char="❏"/>
            </a:pPr>
            <a:r>
              <a:rPr lang="en" sz="20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Model 3D objects.</a:t>
            </a:r>
            <a:endParaRPr sz="20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conomica"/>
              <a:buChar char="❏"/>
            </a:pPr>
            <a:r>
              <a:rPr lang="en" sz="20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Add textures and noise to 3D objects.</a:t>
            </a:r>
            <a:endParaRPr sz="20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conomica"/>
              <a:buChar char="❏"/>
            </a:pPr>
            <a:r>
              <a:rPr lang="en" sz="20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Add animation and rigging.</a:t>
            </a:r>
            <a:endParaRPr sz="20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conomica"/>
              <a:buChar char="❏"/>
            </a:pPr>
            <a:r>
              <a:rPr lang="en" sz="20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Use camera to capture scenes.</a:t>
            </a:r>
            <a:endParaRPr sz="20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conomica"/>
              <a:buChar char="❏"/>
            </a:pPr>
            <a:r>
              <a:rPr lang="en" sz="20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Render a Intergalactic spaceship and interstellar galaxy.</a:t>
            </a:r>
            <a:endParaRPr sz="18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800" b="1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Economica"/>
                <a:ea typeface="Economica"/>
                <a:cs typeface="Economica"/>
                <a:sym typeface="Economica"/>
              </a:rPr>
              <a:t>Feature list:</a:t>
            </a:r>
            <a:endParaRPr sz="304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1982400"/>
            <a:ext cx="7688700" cy="2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Char char="❏"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4 Custom 3D models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Char char="❏"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Model rigging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Char char="❏"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Animation added to rigged model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Char char="❏"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Audio file included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Char char="❏"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Coloring + texture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Char char="❏"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Video length 1:10 minutes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 b="1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Economica"/>
                <a:ea typeface="Economica"/>
                <a:cs typeface="Economica"/>
                <a:sym typeface="Economica"/>
              </a:rPr>
              <a:t>List of own created models:</a:t>
            </a:r>
            <a:endParaRPr sz="304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729450" y="1982400"/>
            <a:ext cx="7688700" cy="24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AutoNum type="arabicPeriod"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Asteroids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 b="1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800" y="2498250"/>
            <a:ext cx="1955553" cy="24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000" y="2498250"/>
            <a:ext cx="1877175" cy="24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Economica"/>
                <a:ea typeface="Economica"/>
                <a:cs typeface="Economica"/>
                <a:sym typeface="Economica"/>
              </a:rPr>
              <a:t>List of own created models:</a:t>
            </a:r>
            <a:endParaRPr sz="304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729450" y="1982400"/>
            <a:ext cx="7688700" cy="24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2.    Spaceship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 b="1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975" y="2117250"/>
            <a:ext cx="4777651" cy="27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Economica"/>
                <a:ea typeface="Economica"/>
                <a:cs typeface="Economica"/>
                <a:sym typeface="Economica"/>
              </a:rPr>
              <a:t>List of own created models:</a:t>
            </a:r>
            <a:endParaRPr sz="304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729450" y="1982400"/>
            <a:ext cx="7688700" cy="24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3.    Galaxy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 b="1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375" y="2344475"/>
            <a:ext cx="2422400" cy="27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08600"/>
            <a:ext cx="2176903" cy="272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Economica"/>
                <a:ea typeface="Economica"/>
                <a:cs typeface="Economica"/>
                <a:sym typeface="Economica"/>
              </a:rPr>
              <a:t>List of Imported models:</a:t>
            </a:r>
            <a:endParaRPr sz="304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729450" y="1982400"/>
            <a:ext cx="7688700" cy="24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AutoNum type="arabicPeriod"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Intergalactic Spaceship</a:t>
            </a:r>
            <a:endParaRPr sz="1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888" y="2363150"/>
            <a:ext cx="4693826" cy="26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On-screen Show (16:9)</PresentationFormat>
  <Paragraphs>38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Raleway</vt:lpstr>
      <vt:lpstr>Lato</vt:lpstr>
      <vt:lpstr>Economica</vt:lpstr>
      <vt:lpstr>Arial</vt:lpstr>
      <vt:lpstr>Streamline</vt:lpstr>
      <vt:lpstr>CSE-416  Computer Graphics Sessional  Prepared By: Kazi Rafid Raiyan 201814022 M M Rushadul Mannan 201814056</vt:lpstr>
      <vt:lpstr>Project Title:</vt:lpstr>
      <vt:lpstr>Overview of the project idea:</vt:lpstr>
      <vt:lpstr>Objective of the project:</vt:lpstr>
      <vt:lpstr>Feature list:</vt:lpstr>
      <vt:lpstr>List of own created models:</vt:lpstr>
      <vt:lpstr>List of own created models:</vt:lpstr>
      <vt:lpstr>List of own created models:</vt:lpstr>
      <vt:lpstr>List of Imported models:</vt:lpstr>
      <vt:lpstr>List of Imported models:</vt:lpstr>
      <vt:lpstr>Animation: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CSE-416  Computer Graphics Sessional  Prepared By: Kazi Rafid Raiyan 201814022 M M Rushadul Mannan 201814056</dc:title>
  <cp:lastModifiedBy>User</cp:lastModifiedBy>
  <cp:revision>1</cp:revision>
  <dcterms:modified xsi:type="dcterms:W3CDTF">2022-01-12T07:13:05Z</dcterms:modified>
</cp:coreProperties>
</file>